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339C-B61E-439A-BC55-834ACD748BF1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C710-DC2D-41CB-89FB-92A67ECF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339C-B61E-439A-BC55-834ACD748BF1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C710-DC2D-41CB-89FB-92A67ECF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339C-B61E-439A-BC55-834ACD748BF1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C710-DC2D-41CB-89FB-92A67ECF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339C-B61E-439A-BC55-834ACD748BF1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C710-DC2D-41CB-89FB-92A67ECF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339C-B61E-439A-BC55-834ACD748BF1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C710-DC2D-41CB-89FB-92A67ECF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339C-B61E-439A-BC55-834ACD748BF1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C710-DC2D-41CB-89FB-92A67ECF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339C-B61E-439A-BC55-834ACD748BF1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C710-DC2D-41CB-89FB-92A67ECF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339C-B61E-439A-BC55-834ACD748BF1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C710-DC2D-41CB-89FB-92A67ECF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339C-B61E-439A-BC55-834ACD748BF1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C710-DC2D-41CB-89FB-92A67ECF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339C-B61E-439A-BC55-834ACD748BF1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C710-DC2D-41CB-89FB-92A67ECF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339C-B61E-439A-BC55-834ACD748BF1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C710-DC2D-41CB-89FB-92A67ECF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F339C-B61E-439A-BC55-834ACD748BF1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BC710-DC2D-41CB-89FB-92A67ECF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The Wild Things Are</a:t>
            </a:r>
            <a:br>
              <a:rPr lang="en-US" dirty="0" smtClean="0"/>
            </a:br>
            <a:r>
              <a:rPr lang="en-US" dirty="0" smtClean="0"/>
              <a:t>By Maurice </a:t>
            </a:r>
            <a:r>
              <a:rPr lang="en-US" dirty="0" err="1" smtClean="0"/>
              <a:t>Sendak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1963 Harper Row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summary by Irene </a:t>
            </a:r>
            <a:r>
              <a:rPr lang="en-US" dirty="0" err="1" smtClean="0"/>
              <a:t>Folkerts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Max was being rather naughty…</a:t>
            </a:r>
            <a:endParaRPr lang="en-US" sz="4000" dirty="0"/>
          </a:p>
        </p:txBody>
      </p:sp>
      <p:pic>
        <p:nvPicPr>
          <p:cNvPr id="10" name="Content Placeholder 9" descr="wherethewildthingsa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229" t="17032" r="18033" b="23355"/>
          <a:stretch>
            <a:fillRect/>
          </a:stretch>
        </p:blipFill>
        <p:spPr>
          <a:xfrm>
            <a:off x="533400" y="1219200"/>
            <a:ext cx="32385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wherethewildthingsare3.jpg"/>
          <p:cNvPicPr>
            <a:picLocks noChangeAspect="1"/>
          </p:cNvPicPr>
          <p:nvPr/>
        </p:nvPicPr>
        <p:blipFill>
          <a:blip r:embed="rId3" cstate="print"/>
          <a:srcRect l="23600" t="11929" r="11600" b="19543"/>
          <a:stretch>
            <a:fillRect/>
          </a:stretch>
        </p:blipFill>
        <p:spPr>
          <a:xfrm>
            <a:off x="2514600" y="3200400"/>
            <a:ext cx="41148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wherethewildthingsare2.jpg"/>
          <p:cNvPicPr>
            <a:picLocks noChangeAspect="1"/>
          </p:cNvPicPr>
          <p:nvPr/>
        </p:nvPicPr>
        <p:blipFill>
          <a:blip r:embed="rId4" cstate="print"/>
          <a:srcRect l="26000" t="17442" r="15200" b="22093"/>
          <a:stretch>
            <a:fillRect/>
          </a:stretch>
        </p:blipFill>
        <p:spPr>
          <a:xfrm>
            <a:off x="4724400" y="1143000"/>
            <a:ext cx="344658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5943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</a:t>
            </a:r>
            <a:r>
              <a:rPr lang="en-US" sz="4000" dirty="0" smtClean="0"/>
              <a:t>o his mother sent him to his room.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But Max decided he wanted to leave his room. And leave his room he did. He left for a distant land, across a vast ocean, where the wild things </a:t>
            </a:r>
            <a:r>
              <a:rPr lang="en-US" sz="2800" dirty="0" smtClean="0"/>
              <a:t>are.</a:t>
            </a:r>
            <a:endParaRPr lang="en-US" sz="2800" dirty="0"/>
          </a:p>
        </p:txBody>
      </p:sp>
      <p:pic>
        <p:nvPicPr>
          <p:cNvPr id="4" name="Content Placeholder 3" descr="wherethewildthingsar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924" t="6734" r="7886" b="10768"/>
          <a:stretch>
            <a:fillRect/>
          </a:stretch>
        </p:blipFill>
        <p:spPr>
          <a:xfrm>
            <a:off x="152400" y="1600200"/>
            <a:ext cx="3505200" cy="3122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wherethewildthingsare5.jpg"/>
          <p:cNvPicPr>
            <a:picLocks noChangeAspect="1"/>
          </p:cNvPicPr>
          <p:nvPr/>
        </p:nvPicPr>
        <p:blipFill>
          <a:blip r:embed="rId3" cstate="print"/>
          <a:srcRect l="20000" t="5499" r="3200" b="5499"/>
          <a:stretch>
            <a:fillRect/>
          </a:stretch>
        </p:blipFill>
        <p:spPr>
          <a:xfrm>
            <a:off x="4876800" y="1600200"/>
            <a:ext cx="3886200" cy="3521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wherethewildthingsare6.jpg"/>
          <p:cNvPicPr>
            <a:picLocks noChangeAspect="1"/>
          </p:cNvPicPr>
          <p:nvPr/>
        </p:nvPicPr>
        <p:blipFill>
          <a:blip r:embed="rId4" cstate="print"/>
          <a:srcRect l="24800" t="5438" r="4400" b="5438"/>
          <a:stretch>
            <a:fillRect/>
          </a:stretch>
        </p:blipFill>
        <p:spPr>
          <a:xfrm>
            <a:off x="2133600" y="3810000"/>
            <a:ext cx="2971800" cy="2820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There, he met strange creatures with whom he made fast friends. </a:t>
            </a:r>
            <a:endParaRPr lang="en-US" dirty="0"/>
          </a:p>
        </p:txBody>
      </p:sp>
      <p:pic>
        <p:nvPicPr>
          <p:cNvPr id="4" name="Content Placeholder 3" descr="wherethewildthingsar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009" t="9405" r="1059" b="2821"/>
          <a:stretch>
            <a:fillRect/>
          </a:stretch>
        </p:blipFill>
        <p:spPr>
          <a:xfrm>
            <a:off x="533400" y="1752600"/>
            <a:ext cx="3412671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where-the-wild-things-a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600200"/>
            <a:ext cx="47625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wherethewildthingsare8,jpg.jpg"/>
          <p:cNvPicPr>
            <a:picLocks noChangeAspect="1"/>
          </p:cNvPicPr>
          <p:nvPr/>
        </p:nvPicPr>
        <p:blipFill>
          <a:blip r:embed="rId4" cstate="print"/>
          <a:srcRect l="4800" t="14634" r="1600" b="39634"/>
          <a:stretch>
            <a:fillRect/>
          </a:stretch>
        </p:blipFill>
        <p:spPr>
          <a:xfrm>
            <a:off x="1828800" y="4724400"/>
            <a:ext cx="59436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erethewildthingsare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52400"/>
            <a:ext cx="53340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wherethewildthingsare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4333875" cy="276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wherethewildthingsare9.jpg"/>
          <p:cNvPicPr>
            <a:picLocks noChangeAspect="1"/>
          </p:cNvPicPr>
          <p:nvPr/>
        </p:nvPicPr>
        <p:blipFill>
          <a:blip r:embed="rId4" cstate="print"/>
          <a:srcRect l="2000" t="9486" r="4400" b="11415"/>
          <a:stretch>
            <a:fillRect/>
          </a:stretch>
        </p:blipFill>
        <p:spPr>
          <a:xfrm>
            <a:off x="1905000" y="3581400"/>
            <a:ext cx="5943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3505200"/>
            <a:ext cx="144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They had lots of kinds of fun.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wherethewildthingsare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000" t="11505" r="5200" b="7080"/>
          <a:stretch>
            <a:fillRect/>
          </a:stretch>
        </p:blipFill>
        <p:spPr>
          <a:xfrm>
            <a:off x="457200" y="3048000"/>
            <a:ext cx="44958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wherethewildthingsare11.jpg"/>
          <p:cNvPicPr>
            <a:picLocks noChangeAspect="1"/>
          </p:cNvPicPr>
          <p:nvPr/>
        </p:nvPicPr>
        <p:blipFill>
          <a:blip r:embed="rId3" cstate="print"/>
          <a:srcRect l="26000" t="9585" r="6800" b="8088"/>
          <a:stretch>
            <a:fillRect/>
          </a:stretch>
        </p:blipFill>
        <p:spPr>
          <a:xfrm>
            <a:off x="4724400" y="1219200"/>
            <a:ext cx="42672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38100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Eventually, Max decided that he should go home. So he sailed across the sea and found himself home with a warm dinner waiting for him. The end.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112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Where The Wild Things Are By Maurice Sendak 1963 Harper Row  </vt:lpstr>
      <vt:lpstr>Max was being rather naughty…</vt:lpstr>
      <vt:lpstr>But Max decided he wanted to leave his room. And leave his room he did. He left for a distant land, across a vast ocean, where the wild things are.</vt:lpstr>
      <vt:lpstr>There, he met strange creatures with whom he made fast friends. </vt:lpstr>
      <vt:lpstr>Slide 5</vt:lpstr>
      <vt:lpstr>Slide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The Wild Things Are By Maurice Sendak 1963 Harper Row</dc:title>
  <dc:creator>Irene E. Folkerts</dc:creator>
  <cp:lastModifiedBy>Irene E. Folkerts</cp:lastModifiedBy>
  <cp:revision>5</cp:revision>
  <dcterms:created xsi:type="dcterms:W3CDTF">2009-11-16T23:16:10Z</dcterms:created>
  <dcterms:modified xsi:type="dcterms:W3CDTF">2009-12-08T01:23:01Z</dcterms:modified>
</cp:coreProperties>
</file>